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75" d="100"/>
          <a:sy n="75" d="100"/>
        </p:scale>
        <p:origin x="-3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SG"/>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SG"/>
          </a:p>
        </p:txBody>
      </p:sp>
      <p:sp>
        <p:nvSpPr>
          <p:cNvPr id="4" name="Date Placeholder 3"/>
          <p:cNvSpPr>
            <a:spLocks noGrp="1"/>
          </p:cNvSpPr>
          <p:nvPr>
            <p:ph type="dt" sz="half" idx="10"/>
          </p:nvPr>
        </p:nvSpPr>
        <p:spPr/>
        <p:txBody>
          <a:bodyPr/>
          <a:lstStyle/>
          <a:p>
            <a:fld id="{A7193B6B-14CD-4387-B10C-2E6CAAFC8E98}" type="datetimeFigureOut">
              <a:rPr lang="en-SG" smtClean="0"/>
              <a:t>10/1/2018</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95BD502C-B398-41EF-9B8F-69827DB2BF8B}" type="slidenum">
              <a:rPr lang="en-SG" smtClean="0"/>
              <a:t>‹#›</a:t>
            </a:fld>
            <a:endParaRPr lang="en-SG"/>
          </a:p>
        </p:txBody>
      </p:sp>
    </p:spTree>
    <p:extLst>
      <p:ext uri="{BB962C8B-B14F-4D97-AF65-F5344CB8AC3E}">
        <p14:creationId xmlns:p14="http://schemas.microsoft.com/office/powerpoint/2010/main" val="2310291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fld id="{A7193B6B-14CD-4387-B10C-2E6CAAFC8E98}" type="datetimeFigureOut">
              <a:rPr lang="en-SG" smtClean="0"/>
              <a:t>10/1/2018</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95BD502C-B398-41EF-9B8F-69827DB2BF8B}" type="slidenum">
              <a:rPr lang="en-SG" smtClean="0"/>
              <a:t>‹#›</a:t>
            </a:fld>
            <a:endParaRPr lang="en-SG"/>
          </a:p>
        </p:txBody>
      </p:sp>
    </p:spTree>
    <p:extLst>
      <p:ext uri="{BB962C8B-B14F-4D97-AF65-F5344CB8AC3E}">
        <p14:creationId xmlns:p14="http://schemas.microsoft.com/office/powerpoint/2010/main" val="1828223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SG"/>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fld id="{A7193B6B-14CD-4387-B10C-2E6CAAFC8E98}" type="datetimeFigureOut">
              <a:rPr lang="en-SG" smtClean="0"/>
              <a:t>10/1/2018</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95BD502C-B398-41EF-9B8F-69827DB2BF8B}" type="slidenum">
              <a:rPr lang="en-SG" smtClean="0"/>
              <a:t>‹#›</a:t>
            </a:fld>
            <a:endParaRPr lang="en-SG"/>
          </a:p>
        </p:txBody>
      </p:sp>
    </p:spTree>
    <p:extLst>
      <p:ext uri="{BB962C8B-B14F-4D97-AF65-F5344CB8AC3E}">
        <p14:creationId xmlns:p14="http://schemas.microsoft.com/office/powerpoint/2010/main" val="2469949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fld id="{A7193B6B-14CD-4387-B10C-2E6CAAFC8E98}" type="datetimeFigureOut">
              <a:rPr lang="en-SG" smtClean="0"/>
              <a:t>10/1/2018</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95BD502C-B398-41EF-9B8F-69827DB2BF8B}" type="slidenum">
              <a:rPr lang="en-SG" smtClean="0"/>
              <a:t>‹#›</a:t>
            </a:fld>
            <a:endParaRPr lang="en-SG"/>
          </a:p>
        </p:txBody>
      </p:sp>
    </p:spTree>
    <p:extLst>
      <p:ext uri="{BB962C8B-B14F-4D97-AF65-F5344CB8AC3E}">
        <p14:creationId xmlns:p14="http://schemas.microsoft.com/office/powerpoint/2010/main" val="810230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SG"/>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7193B6B-14CD-4387-B10C-2E6CAAFC8E98}" type="datetimeFigureOut">
              <a:rPr lang="en-SG" smtClean="0"/>
              <a:t>10/1/2018</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95BD502C-B398-41EF-9B8F-69827DB2BF8B}" type="slidenum">
              <a:rPr lang="en-SG" smtClean="0"/>
              <a:t>‹#›</a:t>
            </a:fld>
            <a:endParaRPr lang="en-SG"/>
          </a:p>
        </p:txBody>
      </p:sp>
    </p:spTree>
    <p:extLst>
      <p:ext uri="{BB962C8B-B14F-4D97-AF65-F5344CB8AC3E}">
        <p14:creationId xmlns:p14="http://schemas.microsoft.com/office/powerpoint/2010/main" val="2815183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5" name="Date Placeholder 4"/>
          <p:cNvSpPr>
            <a:spLocks noGrp="1"/>
          </p:cNvSpPr>
          <p:nvPr>
            <p:ph type="dt" sz="half" idx="10"/>
          </p:nvPr>
        </p:nvSpPr>
        <p:spPr/>
        <p:txBody>
          <a:bodyPr/>
          <a:lstStyle/>
          <a:p>
            <a:fld id="{A7193B6B-14CD-4387-B10C-2E6CAAFC8E98}" type="datetimeFigureOut">
              <a:rPr lang="en-SG" smtClean="0"/>
              <a:t>10/1/2018</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95BD502C-B398-41EF-9B8F-69827DB2BF8B}" type="slidenum">
              <a:rPr lang="en-SG" smtClean="0"/>
              <a:t>‹#›</a:t>
            </a:fld>
            <a:endParaRPr lang="en-SG"/>
          </a:p>
        </p:txBody>
      </p:sp>
    </p:spTree>
    <p:extLst>
      <p:ext uri="{BB962C8B-B14F-4D97-AF65-F5344CB8AC3E}">
        <p14:creationId xmlns:p14="http://schemas.microsoft.com/office/powerpoint/2010/main" val="954092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SG"/>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7" name="Date Placeholder 6"/>
          <p:cNvSpPr>
            <a:spLocks noGrp="1"/>
          </p:cNvSpPr>
          <p:nvPr>
            <p:ph type="dt" sz="half" idx="10"/>
          </p:nvPr>
        </p:nvSpPr>
        <p:spPr/>
        <p:txBody>
          <a:bodyPr/>
          <a:lstStyle/>
          <a:p>
            <a:fld id="{A7193B6B-14CD-4387-B10C-2E6CAAFC8E98}" type="datetimeFigureOut">
              <a:rPr lang="en-SG" smtClean="0"/>
              <a:t>10/1/2018</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95BD502C-B398-41EF-9B8F-69827DB2BF8B}" type="slidenum">
              <a:rPr lang="en-SG" smtClean="0"/>
              <a:t>‹#›</a:t>
            </a:fld>
            <a:endParaRPr lang="en-SG"/>
          </a:p>
        </p:txBody>
      </p:sp>
    </p:spTree>
    <p:extLst>
      <p:ext uri="{BB962C8B-B14F-4D97-AF65-F5344CB8AC3E}">
        <p14:creationId xmlns:p14="http://schemas.microsoft.com/office/powerpoint/2010/main" val="8735750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Date Placeholder 2"/>
          <p:cNvSpPr>
            <a:spLocks noGrp="1"/>
          </p:cNvSpPr>
          <p:nvPr>
            <p:ph type="dt" sz="half" idx="10"/>
          </p:nvPr>
        </p:nvSpPr>
        <p:spPr/>
        <p:txBody>
          <a:bodyPr/>
          <a:lstStyle/>
          <a:p>
            <a:fld id="{A7193B6B-14CD-4387-B10C-2E6CAAFC8E98}" type="datetimeFigureOut">
              <a:rPr lang="en-SG" smtClean="0"/>
              <a:t>10/1/2018</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95BD502C-B398-41EF-9B8F-69827DB2BF8B}" type="slidenum">
              <a:rPr lang="en-SG" smtClean="0"/>
              <a:t>‹#›</a:t>
            </a:fld>
            <a:endParaRPr lang="en-SG"/>
          </a:p>
        </p:txBody>
      </p:sp>
    </p:spTree>
    <p:extLst>
      <p:ext uri="{BB962C8B-B14F-4D97-AF65-F5344CB8AC3E}">
        <p14:creationId xmlns:p14="http://schemas.microsoft.com/office/powerpoint/2010/main" val="2785940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193B6B-14CD-4387-B10C-2E6CAAFC8E98}" type="datetimeFigureOut">
              <a:rPr lang="en-SG" smtClean="0"/>
              <a:t>10/1/2018</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95BD502C-B398-41EF-9B8F-69827DB2BF8B}" type="slidenum">
              <a:rPr lang="en-SG" smtClean="0"/>
              <a:t>‹#›</a:t>
            </a:fld>
            <a:endParaRPr lang="en-SG"/>
          </a:p>
        </p:txBody>
      </p:sp>
    </p:spTree>
    <p:extLst>
      <p:ext uri="{BB962C8B-B14F-4D97-AF65-F5344CB8AC3E}">
        <p14:creationId xmlns:p14="http://schemas.microsoft.com/office/powerpoint/2010/main" val="4009347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SG"/>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7193B6B-14CD-4387-B10C-2E6CAAFC8E98}" type="datetimeFigureOut">
              <a:rPr lang="en-SG" smtClean="0"/>
              <a:t>10/1/2018</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95BD502C-B398-41EF-9B8F-69827DB2BF8B}" type="slidenum">
              <a:rPr lang="en-SG" smtClean="0"/>
              <a:t>‹#›</a:t>
            </a:fld>
            <a:endParaRPr lang="en-SG"/>
          </a:p>
        </p:txBody>
      </p:sp>
    </p:spTree>
    <p:extLst>
      <p:ext uri="{BB962C8B-B14F-4D97-AF65-F5344CB8AC3E}">
        <p14:creationId xmlns:p14="http://schemas.microsoft.com/office/powerpoint/2010/main" val="2580085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SG"/>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7193B6B-14CD-4387-B10C-2E6CAAFC8E98}" type="datetimeFigureOut">
              <a:rPr lang="en-SG" smtClean="0"/>
              <a:t>10/1/2018</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95BD502C-B398-41EF-9B8F-69827DB2BF8B}" type="slidenum">
              <a:rPr lang="en-SG" smtClean="0"/>
              <a:t>‹#›</a:t>
            </a:fld>
            <a:endParaRPr lang="en-SG"/>
          </a:p>
        </p:txBody>
      </p:sp>
    </p:spTree>
    <p:extLst>
      <p:ext uri="{BB962C8B-B14F-4D97-AF65-F5344CB8AC3E}">
        <p14:creationId xmlns:p14="http://schemas.microsoft.com/office/powerpoint/2010/main" val="489307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SG"/>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193B6B-14CD-4387-B10C-2E6CAAFC8E98}" type="datetimeFigureOut">
              <a:rPr lang="en-SG" smtClean="0"/>
              <a:t>10/1/2018</a:t>
            </a:fld>
            <a:endParaRPr lang="en-SG"/>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BD502C-B398-41EF-9B8F-69827DB2BF8B}" type="slidenum">
              <a:rPr lang="en-SG" smtClean="0"/>
              <a:t>‹#›</a:t>
            </a:fld>
            <a:endParaRPr lang="en-SG"/>
          </a:p>
        </p:txBody>
      </p:sp>
    </p:spTree>
    <p:extLst>
      <p:ext uri="{BB962C8B-B14F-4D97-AF65-F5344CB8AC3E}">
        <p14:creationId xmlns:p14="http://schemas.microsoft.com/office/powerpoint/2010/main" val="7132913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l="7976" t="11325" r="45953" b="7902"/>
          <a:stretch/>
        </p:blipFill>
        <p:spPr>
          <a:xfrm>
            <a:off x="0" y="-12700"/>
            <a:ext cx="12192000" cy="68707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649821">
            <a:off x="10341303" y="199341"/>
            <a:ext cx="1665169" cy="1665169"/>
          </a:xfrm>
          <a:prstGeom prst="rect">
            <a:avLst/>
          </a:prstGeom>
        </p:spPr>
      </p:pic>
      <p:sp>
        <p:nvSpPr>
          <p:cNvPr id="10" name="Oval 9"/>
          <p:cNvSpPr/>
          <p:nvPr/>
        </p:nvSpPr>
        <p:spPr>
          <a:xfrm>
            <a:off x="4789714" y="2772229"/>
            <a:ext cx="246743" cy="2322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Oval 10"/>
          <p:cNvSpPr/>
          <p:nvPr/>
        </p:nvSpPr>
        <p:spPr>
          <a:xfrm>
            <a:off x="8251372" y="3335564"/>
            <a:ext cx="246743" cy="2322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Oval 11"/>
          <p:cNvSpPr/>
          <p:nvPr/>
        </p:nvSpPr>
        <p:spPr>
          <a:xfrm>
            <a:off x="979714" y="2888343"/>
            <a:ext cx="246743" cy="2322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Rectangle 12"/>
          <p:cNvSpPr/>
          <p:nvPr/>
        </p:nvSpPr>
        <p:spPr>
          <a:xfrm>
            <a:off x="0" y="6502400"/>
            <a:ext cx="12192000" cy="355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t>Current Location: Gardens by the Bay 1.286135, 103.870314</a:t>
            </a:r>
          </a:p>
        </p:txBody>
      </p:sp>
    </p:spTree>
    <p:extLst>
      <p:ext uri="{BB962C8B-B14F-4D97-AF65-F5344CB8AC3E}">
        <p14:creationId xmlns:p14="http://schemas.microsoft.com/office/powerpoint/2010/main" val="26186307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5000" contrast="-70000"/>
                    </a14:imgEffect>
                  </a14:imgLayer>
                </a14:imgProps>
              </a:ext>
            </a:extLst>
          </a:blip>
          <a:srcRect l="13610" t="37919" r="59042" b="14372"/>
          <a:stretch/>
        </p:blipFill>
        <p:spPr>
          <a:xfrm>
            <a:off x="0" y="0"/>
            <a:ext cx="12192000" cy="6858000"/>
          </a:xfrm>
          <a:prstGeom prst="rect">
            <a:avLst/>
          </a:prstGeom>
        </p:spPr>
      </p:pic>
      <p:sp>
        <p:nvSpPr>
          <p:cNvPr id="6" name="Rounded Rectangle 5"/>
          <p:cNvSpPr/>
          <p:nvPr/>
        </p:nvSpPr>
        <p:spPr>
          <a:xfrm>
            <a:off x="419100" y="505602"/>
            <a:ext cx="11325225" cy="5743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smtClean="0"/>
          </a:p>
        </p:txBody>
      </p:sp>
      <p:sp>
        <p:nvSpPr>
          <p:cNvPr id="7" name="TextBox 6"/>
          <p:cNvSpPr txBox="1"/>
          <p:nvPr/>
        </p:nvSpPr>
        <p:spPr>
          <a:xfrm>
            <a:off x="1104900" y="876300"/>
            <a:ext cx="2419509" cy="523220"/>
          </a:xfrm>
          <a:prstGeom prst="rect">
            <a:avLst/>
          </a:prstGeom>
          <a:noFill/>
        </p:spPr>
        <p:txBody>
          <a:bodyPr wrap="none" rtlCol="0">
            <a:spAutoFit/>
          </a:bodyPr>
          <a:lstStyle/>
          <a:p>
            <a:r>
              <a:rPr lang="en-SG" sz="2800" dirty="0" smtClean="0"/>
              <a:t>Singapore Flyer</a:t>
            </a:r>
            <a:endParaRPr lang="en-SG" sz="2800" dirty="0"/>
          </a:p>
        </p:txBody>
      </p:sp>
      <p:grpSp>
        <p:nvGrpSpPr>
          <p:cNvPr id="17" name="Group 16"/>
          <p:cNvGrpSpPr/>
          <p:nvPr/>
        </p:nvGrpSpPr>
        <p:grpSpPr>
          <a:xfrm>
            <a:off x="1204921" y="1289224"/>
            <a:ext cx="2783999" cy="369332"/>
            <a:chOff x="1223583" y="1335879"/>
            <a:chExt cx="2783999" cy="369332"/>
          </a:xfrm>
        </p:grpSpPr>
        <p:grpSp>
          <p:nvGrpSpPr>
            <p:cNvPr id="14" name="Group 13"/>
            <p:cNvGrpSpPr/>
            <p:nvPr/>
          </p:nvGrpSpPr>
          <p:grpSpPr>
            <a:xfrm>
              <a:off x="1223583" y="1416598"/>
              <a:ext cx="1279872" cy="204788"/>
              <a:chOff x="3349279" y="-233363"/>
              <a:chExt cx="1279872" cy="204788"/>
            </a:xfrm>
          </p:grpSpPr>
          <p:sp>
            <p:nvSpPr>
              <p:cNvPr id="8" name="5-Point Star 7"/>
              <p:cNvSpPr/>
              <p:nvPr/>
            </p:nvSpPr>
            <p:spPr>
              <a:xfrm>
                <a:off x="4401618" y="-233363"/>
                <a:ext cx="227533" cy="204788"/>
              </a:xfrm>
              <a:prstGeom prst="star5">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5-Point Star 8"/>
              <p:cNvSpPr/>
              <p:nvPr/>
            </p:nvSpPr>
            <p:spPr>
              <a:xfrm>
                <a:off x="3349279" y="-233363"/>
                <a:ext cx="227533" cy="204788"/>
              </a:xfrm>
              <a:prstGeom prst="star5">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5-Point Star 9"/>
              <p:cNvSpPr/>
              <p:nvPr/>
            </p:nvSpPr>
            <p:spPr>
              <a:xfrm>
                <a:off x="3612364" y="-233363"/>
                <a:ext cx="227533" cy="204788"/>
              </a:xfrm>
              <a:prstGeom prst="star5">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5-Point Star 10"/>
              <p:cNvSpPr/>
              <p:nvPr/>
            </p:nvSpPr>
            <p:spPr>
              <a:xfrm>
                <a:off x="3875449" y="-233363"/>
                <a:ext cx="227533" cy="204788"/>
              </a:xfrm>
              <a:prstGeom prst="star5">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5-Point Star 11"/>
              <p:cNvSpPr/>
              <p:nvPr/>
            </p:nvSpPr>
            <p:spPr>
              <a:xfrm>
                <a:off x="4138533" y="-233363"/>
                <a:ext cx="227533" cy="204788"/>
              </a:xfrm>
              <a:prstGeom prst="star5">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5" name="TextBox 14"/>
            <p:cNvSpPr txBox="1"/>
            <p:nvPr/>
          </p:nvSpPr>
          <p:spPr>
            <a:xfrm>
              <a:off x="2484793" y="1335879"/>
              <a:ext cx="1522789" cy="369332"/>
            </a:xfrm>
            <a:prstGeom prst="rect">
              <a:avLst/>
            </a:prstGeom>
            <a:noFill/>
          </p:spPr>
          <p:txBody>
            <a:bodyPr wrap="none" rtlCol="0">
              <a:spAutoFit/>
            </a:bodyPr>
            <a:lstStyle/>
            <a:p>
              <a:r>
                <a:rPr lang="en-SG" dirty="0" smtClean="0"/>
                <a:t>2,062 Reviews</a:t>
              </a:r>
              <a:endParaRPr lang="en-SG" dirty="0"/>
            </a:p>
          </p:txBody>
        </p:sp>
      </p:grpSp>
      <p:sp>
        <p:nvSpPr>
          <p:cNvPr id="16" name="TextBox 15"/>
          <p:cNvSpPr txBox="1"/>
          <p:nvPr/>
        </p:nvSpPr>
        <p:spPr>
          <a:xfrm>
            <a:off x="681712" y="1824063"/>
            <a:ext cx="10800000" cy="2031325"/>
          </a:xfrm>
          <a:prstGeom prst="rect">
            <a:avLst/>
          </a:prstGeom>
          <a:noFill/>
        </p:spPr>
        <p:txBody>
          <a:bodyPr wrap="square" rtlCol="0">
            <a:spAutoFit/>
          </a:bodyPr>
          <a:lstStyle/>
          <a:p>
            <a:r>
              <a:rPr lang="en-SG" b="1" dirty="0" smtClean="0"/>
              <a:t>Overview</a:t>
            </a:r>
          </a:p>
          <a:p>
            <a:pPr algn="just"/>
            <a:r>
              <a:rPr lang="en-US" dirty="0"/>
              <a:t>At 165 </a:t>
            </a:r>
            <a:r>
              <a:rPr lang="en-US" dirty="0" smtClean="0"/>
              <a:t>meters </a:t>
            </a:r>
            <a:r>
              <a:rPr lang="en-US" dirty="0"/>
              <a:t>tall, Singapore Flyer is a masterpiece of urban architecture and engineering that showcases not only the mesmerizing cosmopolitan cityscape of the tropical Lion City, but even the surrounding islands of Indonesia and parts of Malaysia in all their glory. In addition to offering panoramic views of Singapore's cosmopolitan cityscape, guests can also indulge in a flute of champagne, or </a:t>
            </a:r>
            <a:r>
              <a:rPr lang="en-US" dirty="0" smtClean="0"/>
              <a:t>savor </a:t>
            </a:r>
            <a:r>
              <a:rPr lang="en-US" dirty="0"/>
              <a:t>the iconic Singapore Sling whilst hosted in a special themed capsule. Diners seeking both privacy and luxury can opt for a multi-sensory treat unlike any other with our Premium Sky Dining Flight, complete with a four-course dinner and an in-flight host.</a:t>
            </a:r>
            <a:endParaRPr lang="en-SG" dirty="0"/>
          </a:p>
        </p:txBody>
      </p:sp>
      <p:sp>
        <p:nvSpPr>
          <p:cNvPr id="18" name="Rectangle 17"/>
          <p:cNvSpPr/>
          <p:nvPr/>
        </p:nvSpPr>
        <p:spPr>
          <a:xfrm>
            <a:off x="2564605" y="4279931"/>
            <a:ext cx="914400" cy="914400"/>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p:cNvSpPr/>
          <p:nvPr/>
        </p:nvSpPr>
        <p:spPr>
          <a:xfrm>
            <a:off x="5624512" y="4279931"/>
            <a:ext cx="914400" cy="914400"/>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Rectangle 19"/>
          <p:cNvSpPr/>
          <p:nvPr/>
        </p:nvSpPr>
        <p:spPr>
          <a:xfrm>
            <a:off x="8684418" y="4279931"/>
            <a:ext cx="914400" cy="914400"/>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Oval 21"/>
          <p:cNvSpPr/>
          <p:nvPr/>
        </p:nvSpPr>
        <p:spPr>
          <a:xfrm>
            <a:off x="11145810" y="968440"/>
            <a:ext cx="335902" cy="338940"/>
          </a:xfrm>
          <a:prstGeom prst="ellipse">
            <a:avLst/>
          </a:prstGeom>
          <a:solidFill>
            <a:schemeClr val="bg1">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rgbClr val="FF0000"/>
                </a:solidFill>
              </a:rPr>
              <a:t>x</a:t>
            </a:r>
            <a:endParaRPr lang="en-SG" dirty="0">
              <a:solidFill>
                <a:srgbClr val="FF0000"/>
              </a:solidFill>
            </a:endParaRPr>
          </a:p>
        </p:txBody>
      </p:sp>
      <p:sp>
        <p:nvSpPr>
          <p:cNvPr id="25" name="TextBox 24"/>
          <p:cNvSpPr txBox="1"/>
          <p:nvPr/>
        </p:nvSpPr>
        <p:spPr>
          <a:xfrm>
            <a:off x="5320317" y="5194331"/>
            <a:ext cx="1430648" cy="369332"/>
          </a:xfrm>
          <a:prstGeom prst="rect">
            <a:avLst/>
          </a:prstGeom>
          <a:noFill/>
        </p:spPr>
        <p:txBody>
          <a:bodyPr wrap="none" rtlCol="0">
            <a:spAutoFit/>
          </a:bodyPr>
          <a:lstStyle/>
          <a:p>
            <a:r>
              <a:rPr lang="en-SG" dirty="0" smtClean="0"/>
              <a:t>Write Review</a:t>
            </a:r>
            <a:endParaRPr lang="en-SG" dirty="0"/>
          </a:p>
        </p:txBody>
      </p:sp>
      <p:sp>
        <p:nvSpPr>
          <p:cNvPr id="26" name="TextBox 25"/>
          <p:cNvSpPr txBox="1"/>
          <p:nvPr/>
        </p:nvSpPr>
        <p:spPr>
          <a:xfrm>
            <a:off x="2288879" y="5194331"/>
            <a:ext cx="1465851" cy="369332"/>
          </a:xfrm>
          <a:prstGeom prst="rect">
            <a:avLst/>
          </a:prstGeom>
          <a:noFill/>
        </p:spPr>
        <p:txBody>
          <a:bodyPr wrap="none" rtlCol="0">
            <a:spAutoFit/>
          </a:bodyPr>
          <a:lstStyle/>
          <a:p>
            <a:r>
              <a:rPr lang="en-SG" dirty="0" smtClean="0"/>
              <a:t>Read Reviews</a:t>
            </a:r>
            <a:endParaRPr lang="en-SG" dirty="0"/>
          </a:p>
        </p:txBody>
      </p:sp>
      <p:sp>
        <p:nvSpPr>
          <p:cNvPr id="27" name="TextBox 26"/>
          <p:cNvSpPr txBox="1"/>
          <p:nvPr/>
        </p:nvSpPr>
        <p:spPr>
          <a:xfrm>
            <a:off x="8217006" y="5194331"/>
            <a:ext cx="1849224" cy="369332"/>
          </a:xfrm>
          <a:prstGeom prst="rect">
            <a:avLst/>
          </a:prstGeom>
          <a:noFill/>
        </p:spPr>
        <p:txBody>
          <a:bodyPr wrap="none" rtlCol="0">
            <a:spAutoFit/>
          </a:bodyPr>
          <a:lstStyle/>
          <a:p>
            <a:r>
              <a:rPr lang="en-SG" dirty="0" smtClean="0"/>
              <a:t>How to Get There</a:t>
            </a:r>
            <a:endParaRPr lang="en-SG" dirty="0"/>
          </a:p>
        </p:txBody>
      </p:sp>
    </p:spTree>
    <p:extLst>
      <p:ext uri="{BB962C8B-B14F-4D97-AF65-F5344CB8AC3E}">
        <p14:creationId xmlns:p14="http://schemas.microsoft.com/office/powerpoint/2010/main" val="40529716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TotalTime>
  <Words>136</Words>
  <Application>Microsoft Office PowerPoint</Application>
  <PresentationFormat>Widescreen</PresentationFormat>
  <Paragraphs>9</Paragraphs>
  <Slides>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vt:i4>
      </vt:variant>
    </vt:vector>
  </HeadingPairs>
  <TitlesOfParts>
    <vt:vector size="6" baseType="lpstr">
      <vt:lpstr>Arial</vt:lpstr>
      <vt:lpstr>Calibri</vt:lpstr>
      <vt:lpstr>Calibri Light</vt:lpstr>
      <vt:lpstr>Office Theme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Kenneth Ho</dc:creator>
  <cp:lastModifiedBy>Kenneth Ho</cp:lastModifiedBy>
  <cp:revision>4</cp:revision>
  <dcterms:created xsi:type="dcterms:W3CDTF">2018-01-10T12:21:19Z</dcterms:created>
  <dcterms:modified xsi:type="dcterms:W3CDTF">2018-01-10T12:58:16Z</dcterms:modified>
</cp:coreProperties>
</file>